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651591-FE03-CF42-B82D-A3CA6E362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9901DCA-D429-4C38-1CAA-FE14175BC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F56C-4780-497D-9509-0895B8C9635B}" type="datetimeFigureOut">
              <a:rPr lang="nl-NL" smtClean="0"/>
              <a:t>23-6-2024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FD45092-1325-99DC-6F84-4C671179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4356237-1B75-7760-FAE4-676B171AC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EA71-5353-42AF-9681-4AFDBE18FC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8732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15E460E-B4B6-C442-D664-5DA1A00F6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BC93718-C7B4-DBD2-BBBF-691A7989B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357C5F-C3BE-16C6-E2C2-255FAC46E9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1F56C-4780-497D-9509-0895B8C9635B}" type="datetimeFigureOut">
              <a:rPr lang="nl-NL" smtClean="0"/>
              <a:t>23-6-2024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F61A32-8988-E5C6-7784-75B20A1D70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937872-8D5C-1CFE-61B1-C3FD7ECD3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5EA71-5353-42AF-9681-4AFDBE18FC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70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49302F5-7616-E519-1557-31770BCE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96EB01B-A670-5304-F38B-782C246C04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44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890A968-08C8-1045-0BCD-0881F4F5A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46D6E48-054B-0622-B5E7-C7886D82A0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38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7C55EC4-44CD-957A-DD05-3C31E1969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E7D3470-10D5-F7CB-3265-272E476446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63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9D3FB89-C800-AC3B-EDB7-5EE641F05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C5BA965-9A3D-359C-01D5-2B640752BB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41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0F3BF76-E1C8-77B7-15A5-8E3D008CE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ADFCCEB-489E-E295-AF50-9339A351B0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CAF2574-C159-FA7B-B8E4-836116762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58BF7BC-8017-FC7D-9B7A-08E805DBE3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57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D1E932C-A9B2-6344-02B1-B7D710C64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B529482-61BC-D5C1-25F8-3849BF18C8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76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213E1D1-591C-F11B-BF3C-16EF5EB4A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C0B5846-8FA0-2B3A-0206-D5575A49AA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98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94B3636-E731-BD57-1580-05E87C5E3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01A26A3-7985-FED3-60BB-8B83D2DF2E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2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3377F0F-2896-3BA2-76D7-B78CA30A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E89D645-7102-6B21-328F-C036F4546B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30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9BA4DE4-4192-DA01-3005-C746B648C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D1552FD-BE19-5CF9-7510-8AD57BFA06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57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5F1B187-A761-4608-542D-2B7BA52AA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E86C1FD-5036-F094-5519-AB62559C1D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21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56908E2-689B-D504-3AC3-D79F15F67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F0CB9BB-4F57-34C7-6660-596946F5B8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09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7B2EFFB-CB24-5F2B-36DA-5AC7022EB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FFB5200-28C0-F63E-1084-8156382375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69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D070703-EA82-87F8-468F-30458C1F0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1732BAB-56AD-4395-2925-2C035C1FA7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98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A6372E3-6613-718A-A731-382FA2F20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76570BF-C885-D651-DE4A-883E21408F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2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B38F2E3-87ED-5D17-E10B-7D1EB9604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426F23B-FEB5-863B-0EEE-D8783680A9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53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5E6490C-8914-54D5-C691-B901C62A8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3556E77-F8BA-AAD4-4AD7-683A9B433F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08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5D3F269-463E-951F-B8EB-68891B5C1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938CB01-4B88-B41B-913F-B15B0A3BC6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935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882D047-EBCF-F543-F36B-897290B16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2BBA8D5-1E13-1EB0-6640-9C3150DC30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49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A0D24BF-DD3C-8A7A-8611-6AB08C500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254E6D6-D415-93A0-8DC0-26F168C948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2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3BA0959-4A19-34B3-ABF1-FC500D65F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F666A01-7965-14F3-3B56-59BBFE2480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20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F2C0926-701D-7EEC-918C-2DB237B8B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66481EA-47A0-3A5E-65AB-419E795ACD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298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B038748-FC2B-35F0-72B1-248F05161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E7EB34F-5AF7-BADE-35CF-2151D7484F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45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0F87515-56F8-F503-3941-3A8E8F5B0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9A158D2-50E4-E267-CF66-D353E3C7F0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607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B41AAB4-C681-E8A5-2786-96B0A8D1B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57ECE51-B5D8-A780-AA85-98EEFEF50C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757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A295733-C85B-50A3-2A92-64B77D434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70AE687-C213-F05F-E639-DDADE868B5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440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7E62B6B-43C8-A265-C59C-E5400B71C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6FB5407-FCC3-D9D0-577B-5B8EB3074B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2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CBD8392-329B-47CA-1378-A736F5343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920B1FF-9CF2-96BE-C46B-1A8812AB50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81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D208208-BF3A-7A2B-B391-1EAF9C662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8F1453A-73F3-9D88-B93D-B16C0ADFE9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47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F7762E2-1554-5E53-F1C8-EDFB03B91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961A26E-2644-F920-DB35-BD49FDE70B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91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74351F0-BFA3-E2F2-AE76-42461A31B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AFE5BAC-188B-CE14-5A19-36E8115AC0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90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98FFF57-7CE2-3A5D-AA39-330FBE27A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4715DA7-7BC6-7F10-4809-BFBD8922A4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50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8B7CDE7-F662-9E5E-A47D-CE6E98775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AA85F60-1901-3D84-1C06-CC77E732D6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0015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34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2024-06-23T15:05:50Z</dcterms:created>
  <dcterms:modified xsi:type="dcterms:W3CDTF">2024-06-23T15:05:50Z</dcterms:modified>
</cp:coreProperties>
</file>